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6000" y="1692000"/>
            <a:ext cx="5472000" cy="1368000"/>
          </a:xfrm>
        </p:spPr>
        <p:txBody>
          <a:bodyPr anchor="b">
            <a:normAutofit/>
          </a:bodyPr>
          <a:lstStyle>
            <a:lvl1pPr algn="l">
              <a:defRPr sz="32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36000" y="3240000"/>
            <a:ext cx="5472000" cy="1476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1907704" y="3168000"/>
            <a:ext cx="54006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 userDrawn="1"/>
        </p:nvCxnSpPr>
        <p:spPr>
          <a:xfrm>
            <a:off x="1907704" y="3204000"/>
            <a:ext cx="54006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8" y="5157192"/>
            <a:ext cx="5828320" cy="98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20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Rectángulo"/>
          <p:cNvSpPr/>
          <p:nvPr userDrawn="1"/>
        </p:nvSpPr>
        <p:spPr>
          <a:xfrm>
            <a:off x="323528" y="1052736"/>
            <a:ext cx="84249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246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0000" y="252000"/>
            <a:ext cx="5976000" cy="90000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368000"/>
            <a:ext cx="5111750" cy="4968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367999"/>
            <a:ext cx="3008313" cy="4968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23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5670574"/>
            <a:ext cx="5486400" cy="566738"/>
          </a:xfrm>
        </p:spPr>
        <p:txBody>
          <a:bodyPr anchor="t">
            <a:normAutofit/>
          </a:bodyPr>
          <a:lstStyle>
            <a:lvl1pPr algn="ctr">
              <a:defRPr sz="16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48274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00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8000" y="1332000"/>
            <a:ext cx="6408000" cy="1440000"/>
          </a:xfrm>
        </p:spPr>
        <p:txBody>
          <a:bodyPr anchor="b">
            <a:normAutofit/>
          </a:bodyPr>
          <a:lstStyle>
            <a:lvl1pPr algn="ctr">
              <a:defRPr sz="26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60000" y="3024000"/>
            <a:ext cx="6408000" cy="90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1907704" y="2880000"/>
            <a:ext cx="54006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 userDrawn="1"/>
        </p:nvCxnSpPr>
        <p:spPr>
          <a:xfrm>
            <a:off x="1907704" y="2916000"/>
            <a:ext cx="54006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29" y="5553318"/>
            <a:ext cx="4460078" cy="75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6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09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0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1368000"/>
            <a:ext cx="6012208" cy="496800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00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1368000"/>
            <a:ext cx="6012208" cy="4968000"/>
          </a:xfrm>
        </p:spPr>
        <p:txBody>
          <a:bodyPr anchor="ctr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37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67999"/>
            <a:ext cx="4038600" cy="4968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67999"/>
            <a:ext cx="4038600" cy="4968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35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275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368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275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166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6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99792" y="252000"/>
            <a:ext cx="5976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000" y="1368000"/>
            <a:ext cx="8244000" cy="49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90B4-8381-4E1B-A0F9-5C1C6D32191F}" type="datetimeFigureOut">
              <a:rPr lang="es-ES" smtClean="0"/>
              <a:t>12/12/2016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E29-A275-4D4F-9DD5-ACAC3BDF085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Picture 2" descr="C:\Users\balvarado\Documents\000 YUNES\Identidad 2016-1018\Dependencias\Sefiplan\SEFIPLAN_FINANZAS-02-02.pn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27"/>
          <a:stretch/>
        </p:blipFill>
        <p:spPr bwMode="auto">
          <a:xfrm>
            <a:off x="422430" y="366957"/>
            <a:ext cx="2016224" cy="6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8 Conector recto"/>
          <p:cNvCxnSpPr/>
          <p:nvPr userDrawn="1"/>
        </p:nvCxnSpPr>
        <p:spPr>
          <a:xfrm>
            <a:off x="539552" y="1225327"/>
            <a:ext cx="806489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 userDrawn="1"/>
        </p:nvCxnSpPr>
        <p:spPr>
          <a:xfrm>
            <a:off x="539552" y="1260000"/>
            <a:ext cx="8064896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48"/>
          <a:stretch/>
        </p:blipFill>
        <p:spPr>
          <a:xfrm>
            <a:off x="323528" y="310836"/>
            <a:ext cx="2155720" cy="7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9" r:id="rId4"/>
    <p:sldLayoutId id="2147483658" r:id="rId5"/>
    <p:sldLayoutId id="2147483660" r:id="rId6"/>
    <p:sldLayoutId id="2147483652" r:id="rId7"/>
    <p:sldLayoutId id="2147483653" r:id="rId8"/>
    <p:sldLayoutId id="2147483654" r:id="rId9"/>
    <p:sldLayoutId id="2147483655" r:id="rId10"/>
    <p:sldLayoutId id="2147483661" r:id="rId11"/>
    <p:sldLayoutId id="2147483656" r:id="rId12"/>
    <p:sldLayoutId id="214748365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13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265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73179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3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9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5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9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5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Presentación en pantalla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Guadalupe Alvarado Argüelles</dc:creator>
  <cp:lastModifiedBy>Alejandro Reyes</cp:lastModifiedBy>
  <cp:revision>8</cp:revision>
  <dcterms:created xsi:type="dcterms:W3CDTF">2016-12-09T15:58:22Z</dcterms:created>
  <dcterms:modified xsi:type="dcterms:W3CDTF">2016-12-12T19:30:44Z</dcterms:modified>
</cp:coreProperties>
</file>