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8" r:id="rId12"/>
    <p:sldId id="266" r:id="rId13"/>
    <p:sldId id="267" r:id="rId1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1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836000" y="1692000"/>
            <a:ext cx="5472000" cy="1368000"/>
          </a:xfrm>
        </p:spPr>
        <p:txBody>
          <a:bodyPr anchor="b">
            <a:normAutofit/>
          </a:bodyPr>
          <a:lstStyle>
            <a:lvl1pPr algn="l">
              <a:defRPr sz="3200" b="1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836000" y="3240000"/>
            <a:ext cx="5472000" cy="1476000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390B4-8381-4E1B-A0F9-5C1C6D32191F}" type="datetimeFigureOut">
              <a:rPr lang="es-ES" smtClean="0"/>
              <a:t>12/12/2016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E0E29-A275-4D4F-9DD5-ACAC3BDF085B}" type="slidenum">
              <a:rPr lang="es-ES" smtClean="0"/>
              <a:t>‹Nº›</a:t>
            </a:fld>
            <a:endParaRPr lang="es-ES"/>
          </a:p>
        </p:txBody>
      </p:sp>
      <p:cxnSp>
        <p:nvCxnSpPr>
          <p:cNvPr id="7" name="6 Conector recto"/>
          <p:cNvCxnSpPr/>
          <p:nvPr userDrawn="1"/>
        </p:nvCxnSpPr>
        <p:spPr>
          <a:xfrm>
            <a:off x="1907704" y="3168000"/>
            <a:ext cx="540060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 userDrawn="1"/>
        </p:nvCxnSpPr>
        <p:spPr>
          <a:xfrm>
            <a:off x="1907704" y="3204000"/>
            <a:ext cx="5400600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agen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6008" y="5157192"/>
            <a:ext cx="5828320" cy="987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26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390B4-8381-4E1B-A0F9-5C1C6D32191F}" type="datetimeFigureOut">
              <a:rPr lang="es-ES" smtClean="0"/>
              <a:t>12/12/2016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E0E29-A275-4D4F-9DD5-ACAC3BDF085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35204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390B4-8381-4E1B-A0F9-5C1C6D32191F}" type="datetimeFigureOut">
              <a:rPr lang="es-ES" smtClean="0"/>
              <a:t>12/12/2016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E0E29-A275-4D4F-9DD5-ACAC3BDF085B}" type="slidenum">
              <a:rPr lang="es-ES" smtClean="0"/>
              <a:t>‹Nº›</a:t>
            </a:fld>
            <a:endParaRPr lang="es-ES"/>
          </a:p>
        </p:txBody>
      </p:sp>
      <p:sp>
        <p:nvSpPr>
          <p:cNvPr id="5" name="4 Rectángulo"/>
          <p:cNvSpPr/>
          <p:nvPr userDrawn="1"/>
        </p:nvSpPr>
        <p:spPr>
          <a:xfrm>
            <a:off x="323528" y="1052736"/>
            <a:ext cx="8424936" cy="36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712461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700000" y="252000"/>
            <a:ext cx="5976000" cy="900000"/>
          </a:xfrm>
        </p:spPr>
        <p:txBody>
          <a:bodyPr anchor="ctr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1368000"/>
            <a:ext cx="5111750" cy="4968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367999"/>
            <a:ext cx="3008313" cy="4968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390B4-8381-4E1B-A0F9-5C1C6D32191F}" type="datetimeFigureOut">
              <a:rPr lang="es-ES" smtClean="0"/>
              <a:t>12/12/2016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E0E29-A275-4D4F-9DD5-ACAC3BDF085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392335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5670574"/>
            <a:ext cx="5486400" cy="566738"/>
          </a:xfrm>
        </p:spPr>
        <p:txBody>
          <a:bodyPr anchor="t">
            <a:normAutofit/>
          </a:bodyPr>
          <a:lstStyle>
            <a:lvl1pPr algn="ctr">
              <a:defRPr sz="1600" b="1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1482749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390B4-8381-4E1B-A0F9-5C1C6D32191F}" type="datetimeFigureOut">
              <a:rPr lang="es-ES" smtClean="0"/>
              <a:t>12/12/2016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E0E29-A275-4D4F-9DD5-ACAC3BDF085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55004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368000" y="1332000"/>
            <a:ext cx="6408000" cy="1440000"/>
          </a:xfrm>
        </p:spPr>
        <p:txBody>
          <a:bodyPr anchor="b">
            <a:normAutofit/>
          </a:bodyPr>
          <a:lstStyle>
            <a:lvl1pPr algn="ctr">
              <a:defRPr sz="26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260000" y="3024000"/>
            <a:ext cx="6408000" cy="900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dirty="0" smtClean="0"/>
              <a:t>Haga clic para modificar el estilo de subtítulo del patrón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390B4-8381-4E1B-A0F9-5C1C6D32191F}" type="datetimeFigureOut">
              <a:rPr lang="es-ES" smtClean="0"/>
              <a:t>12/12/2016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E0E29-A275-4D4F-9DD5-ACAC3BDF085B}" type="slidenum">
              <a:rPr lang="es-ES" smtClean="0"/>
              <a:t>‹Nº›</a:t>
            </a:fld>
            <a:endParaRPr lang="es-ES"/>
          </a:p>
        </p:txBody>
      </p:sp>
      <p:cxnSp>
        <p:nvCxnSpPr>
          <p:cNvPr id="7" name="6 Conector recto"/>
          <p:cNvCxnSpPr/>
          <p:nvPr userDrawn="1"/>
        </p:nvCxnSpPr>
        <p:spPr>
          <a:xfrm>
            <a:off x="1907704" y="2880000"/>
            <a:ext cx="540060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 userDrawn="1"/>
        </p:nvCxnSpPr>
        <p:spPr>
          <a:xfrm>
            <a:off x="1907704" y="2916000"/>
            <a:ext cx="5400600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agen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0129" y="5553318"/>
            <a:ext cx="4460078" cy="756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5969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390B4-8381-4E1B-A0F9-5C1C6D32191F}" type="datetimeFigureOut">
              <a:rPr lang="es-ES" smtClean="0"/>
              <a:t>12/12/2016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E0E29-A275-4D4F-9DD5-ACAC3BDF085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33097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390B4-8381-4E1B-A0F9-5C1C6D32191F}" type="datetimeFigureOut">
              <a:rPr lang="es-ES" smtClean="0"/>
              <a:t>12/12/2016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E0E29-A275-4D4F-9DD5-ACAC3BDF085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004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99792" y="1368000"/>
            <a:ext cx="6012208" cy="4968000"/>
          </a:xfrm>
        </p:spPr>
        <p:txBody>
          <a:bodyPr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390B4-8381-4E1B-A0F9-5C1C6D32191F}" type="datetimeFigureOut">
              <a:rPr lang="es-ES" smtClean="0"/>
              <a:t>12/12/2016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E0E29-A275-4D4F-9DD5-ACAC3BDF085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42003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99792" y="1368000"/>
            <a:ext cx="6012208" cy="4968000"/>
          </a:xfrm>
        </p:spPr>
        <p:txBody>
          <a:bodyPr anchor="ctr"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390B4-8381-4E1B-A0F9-5C1C6D32191F}" type="datetimeFigureOut">
              <a:rPr lang="es-ES" smtClean="0"/>
              <a:t>12/12/2016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E0E29-A275-4D4F-9DD5-ACAC3BDF085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6371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367999"/>
            <a:ext cx="4038600" cy="4968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367999"/>
            <a:ext cx="4038600" cy="4968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390B4-8381-4E1B-A0F9-5C1C6D32191F}" type="datetimeFigureOut">
              <a:rPr lang="es-ES" smtClean="0"/>
              <a:t>12/12/2016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E0E29-A275-4D4F-9DD5-ACAC3BDF085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1352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368000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060848"/>
            <a:ext cx="4040188" cy="4275152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368000"/>
            <a:ext cx="4041775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060848"/>
            <a:ext cx="4041775" cy="4275152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390B4-8381-4E1B-A0F9-5C1C6D32191F}" type="datetimeFigureOut">
              <a:rPr lang="es-ES" smtClean="0"/>
              <a:t>12/12/2016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E0E29-A275-4D4F-9DD5-ACAC3BDF085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21665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390B4-8381-4E1B-A0F9-5C1C6D32191F}" type="datetimeFigureOut">
              <a:rPr lang="es-ES" smtClean="0"/>
              <a:t>12/12/2016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E0E29-A275-4D4F-9DD5-ACAC3BDF085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7615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2699792" y="252000"/>
            <a:ext cx="5976000" cy="90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68000" y="1368000"/>
            <a:ext cx="8244000" cy="496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F390B4-8381-4E1B-A0F9-5C1C6D32191F}" type="datetimeFigureOut">
              <a:rPr lang="es-ES" smtClean="0"/>
              <a:t>12/12/2016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6E0E29-A275-4D4F-9DD5-ACAC3BDF085B}" type="slidenum">
              <a:rPr lang="es-ES" smtClean="0"/>
              <a:t>‹Nº›</a:t>
            </a:fld>
            <a:endParaRPr lang="es-ES"/>
          </a:p>
        </p:txBody>
      </p:sp>
      <p:pic>
        <p:nvPicPr>
          <p:cNvPr id="7" name="Picture 2" descr="C:\Users\balvarado\Documents\000 YUNES\Identidad 2016-1018\Dependencias\Sefiplan\SEFIPLAN_FINANZAS-02-02.png"/>
          <p:cNvPicPr>
            <a:picLocks noChangeAspect="1" noChangeArrowheads="1"/>
          </p:cNvPicPr>
          <p:nvPr userDrawn="1"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827"/>
          <a:stretch/>
        </p:blipFill>
        <p:spPr bwMode="auto">
          <a:xfrm>
            <a:off x="422430" y="366957"/>
            <a:ext cx="2016224" cy="6857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8 Conector recto"/>
          <p:cNvCxnSpPr/>
          <p:nvPr userDrawn="1"/>
        </p:nvCxnSpPr>
        <p:spPr>
          <a:xfrm>
            <a:off x="539552" y="1225327"/>
            <a:ext cx="8064896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 userDrawn="1"/>
        </p:nvCxnSpPr>
        <p:spPr>
          <a:xfrm>
            <a:off x="539552" y="1260000"/>
            <a:ext cx="8064896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n 7"/>
          <p:cNvPicPr>
            <a:picLocks noChangeAspect="1"/>
          </p:cNvPicPr>
          <p:nvPr userDrawn="1"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48"/>
          <a:stretch/>
        </p:blipFill>
        <p:spPr>
          <a:xfrm>
            <a:off x="323528" y="310836"/>
            <a:ext cx="2155720" cy="741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23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0" r:id="rId3"/>
    <p:sldLayoutId id="2147483659" r:id="rId4"/>
    <p:sldLayoutId id="2147483658" r:id="rId5"/>
    <p:sldLayoutId id="2147483660" r:id="rId6"/>
    <p:sldLayoutId id="2147483652" r:id="rId7"/>
    <p:sldLayoutId id="2147483653" r:id="rId8"/>
    <p:sldLayoutId id="2147483654" r:id="rId9"/>
    <p:sldLayoutId id="2147483655" r:id="rId10"/>
    <p:sldLayoutId id="2147483661" r:id="rId11"/>
    <p:sldLayoutId id="2147483656" r:id="rId12"/>
    <p:sldLayoutId id="2147483657" r:id="rId13"/>
  </p:sldLayoutIdLst>
  <p:txStyles>
    <p:titleStyle>
      <a:lvl1pPr algn="l" defTabSz="914400" rtl="0" eaLnBrk="1" latinLnBrk="0" hangingPunct="1">
        <a:spcBef>
          <a:spcPct val="0"/>
        </a:spcBef>
        <a:buNone/>
        <a:defRPr sz="2000" b="1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556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2822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01310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92651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/>
      </p:sp>
    </p:spTree>
    <p:extLst>
      <p:ext uri="{BB962C8B-B14F-4D97-AF65-F5344CB8AC3E}">
        <p14:creationId xmlns:p14="http://schemas.microsoft.com/office/powerpoint/2010/main" val="2731793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074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26343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591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0547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7750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2914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27088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9659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0</Words>
  <Application>Microsoft Office PowerPoint</Application>
  <PresentationFormat>Presentación en pantalla (4:3)</PresentationFormat>
  <Paragraphs>0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6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Beatriz Guadalupe Alvarado Argüelles</dc:creator>
  <cp:lastModifiedBy>Alejandro Reyes</cp:lastModifiedBy>
  <cp:revision>8</cp:revision>
  <dcterms:created xsi:type="dcterms:W3CDTF">2016-12-09T15:58:22Z</dcterms:created>
  <dcterms:modified xsi:type="dcterms:W3CDTF">2016-12-12T19:30:44Z</dcterms:modified>
</cp:coreProperties>
</file>